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83D6"/>
    <a:srgbClr val="13238C"/>
    <a:srgbClr val="72D6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60" y="7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937C94-3C88-4120-BFC4-5EFB30E29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12BBDF-860C-4132-A419-63F983D957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167E73-FD12-4565-8EA8-E0224432D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9BF796-E3FF-4E4A-8096-85FD03BB5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24C5FC-E4E4-4712-9E14-1BF8F078E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196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98C6BD-92E5-4840-B0C2-0CCE7BDFD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EAE9E7-50E7-4590-A1E2-6BCD9755E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731668-0A2E-40FD-9C85-FFDCC922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37C146-A5BD-488B-9DE9-3085600E4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60DE08-6AFF-4A6F-8F96-A296E0570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7590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4143045-1162-47A2-8C75-0CBFCF3F33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2BEBBB8-876F-42E2-AE8C-7B19264C7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8584A0-5960-4FFF-AF86-D18F680DB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43E66C-A4C8-4C41-9AD6-C014F5BEE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0C5AA4-1349-4BDB-989C-CF3F6DDF8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228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3271FE-F25D-4545-97D1-892381E7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931428-2731-4D11-B943-EE95E3076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B9746C-8338-4EA5-BB1B-CC0CDC9E1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920FD8-DF49-450C-9605-497B9978C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1404F8-AE9F-434B-A1EB-328A2701B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059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74C675-E4EE-4D67-AAC1-8FDC6464F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9F85D4-7E28-4FAB-8159-89AE2C8316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C8737C-9A80-45AB-8123-BB9DF41D7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2B38EF-BE06-4F39-924A-BEC9C0072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4531E6-5AC6-461A-AE19-000DCC852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23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6AE0F-937E-473B-BC08-C38DCB432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1EC4B1-FDA4-40A9-98A4-75BE1FF8DD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68D36B-24C0-4EEC-81C9-81DEF8471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2B02209-13F6-4E11-9379-C51B7BB43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5AE5A3-D19E-442F-8142-28E517839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3F68AF-E522-4A43-875F-2736142E7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549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9E76DA-B4A7-406C-A476-DF9E515A0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C30398-E931-4EF7-8429-7DAE622AC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FE6841-9042-46A8-8F39-79EFBD604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4C27621-265B-41E6-BDAD-D958EFA6E2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CC2F9B3-C5DD-4360-AC0E-951118F0C2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9C20DA8-1C54-4138-A711-B31A4CA72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AF2A885-5313-4526-BF6A-29D514D17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7898BE4-3829-455B-8058-A2AF1C62B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632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F9C3C-654D-4EB6-9A38-CFC9F67A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11C4CA7-6B94-4B95-9095-786F54C7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039C12C-A20F-47EC-87F4-DD42AC288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D815156-D822-41DD-9666-E10DDB256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517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ED00595-8D39-469C-8570-41461AF2F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88E6808-A31E-4E41-BE85-8A73AEEC9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7D1686-5D1B-4862-88CE-720977C60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561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7AEFBB-D3A6-4E75-AAE2-78B8623C7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0B4C1A-B462-4056-BD11-271CF13E3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6C1529E-75CA-4322-BB92-B01A98EDA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725B08-048E-4A78-9D9C-10280A816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061448-780E-4375-B88A-4CA29059B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88C9B3-EDA9-4C1E-BC96-85E75EBCB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27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317576-66AF-4616-8061-59373398F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76A03C7-0AB6-4C8E-822C-7C21C6AB0D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31DC3D-512A-4D50-8FEF-1BF45F3126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4D5954-FE29-4496-B125-9EBBA493F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26CD8F-CFE6-4ECB-9A9B-E4AA271A1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50466F-3406-4642-AFA5-1F1C5A9E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359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1C84DD4-CE78-462E-A676-2E2E0A608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A769A7-7FCB-40BB-A94F-24AC9F025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3F2F3E-AADE-4CDF-A291-822B25EA57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38548-802B-4271-B869-591571B94048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81E923-C1B9-4D0D-80A7-3543609497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9BFF39-D905-4917-835D-CEC51809AE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8A8A0-6806-4DD6-8793-645102B3EE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788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8AD7BA6-F9A6-452D-B9AB-32648CC5F550}"/>
              </a:ext>
            </a:extLst>
          </p:cNvPr>
          <p:cNvSpPr txBox="1"/>
          <p:nvPr/>
        </p:nvSpPr>
        <p:spPr>
          <a:xfrm>
            <a:off x="470651" y="-34439"/>
            <a:ext cx="6780255" cy="24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500" dirty="0">
                <a:solidFill>
                  <a:srgbClr val="3283D6"/>
                </a:solidFill>
                <a:latin typeface="Arial Black" panose="020B0A04020102020204" pitchFamily="34" charset="0"/>
                <a:ea typeface="DFPLiKingHei-XB" panose="020B0800000000000000" pitchFamily="34" charset="-120"/>
              </a:rPr>
              <a:t>MORTORCYCLE</a:t>
            </a:r>
          </a:p>
          <a:p>
            <a:pPr>
              <a:lnSpc>
                <a:spcPct val="150000"/>
              </a:lnSpc>
            </a:pPr>
            <a:r>
              <a:rPr lang="en-US" altLang="zh-CN" sz="5500" dirty="0">
                <a:solidFill>
                  <a:srgbClr val="3283D6"/>
                </a:solidFill>
                <a:latin typeface="Arial Black" panose="020B0A04020102020204" pitchFamily="34" charset="0"/>
                <a:ea typeface="DFPLiKingHei-XB" panose="020B0800000000000000" pitchFamily="34" charset="-120"/>
              </a:rPr>
              <a:t>SPORT</a:t>
            </a:r>
            <a:endParaRPr lang="zh-CN" altLang="en-US" sz="5500" dirty="0">
              <a:solidFill>
                <a:srgbClr val="3283D6"/>
              </a:solidFill>
              <a:latin typeface="Arial Black" panose="020B0A04020102020204" pitchFamily="34" charset="0"/>
              <a:ea typeface="DFPLiKingHei-XB" panose="020B0800000000000000" pitchFamily="34" charset="-120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4B56746-B5B4-4978-857A-3BEB97D17494}"/>
              </a:ext>
            </a:extLst>
          </p:cNvPr>
          <p:cNvGrpSpPr/>
          <p:nvPr/>
        </p:nvGrpSpPr>
        <p:grpSpPr>
          <a:xfrm>
            <a:off x="4233815" y="1000244"/>
            <a:ext cx="7811743" cy="4857512"/>
            <a:chOff x="4554854" y="614206"/>
            <a:chExt cx="7755023" cy="4857512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6B6DEC5-0F88-4E7E-8785-DF61154E315E}"/>
                </a:ext>
              </a:extLst>
            </p:cNvPr>
            <p:cNvGrpSpPr/>
            <p:nvPr/>
          </p:nvGrpSpPr>
          <p:grpSpPr>
            <a:xfrm>
              <a:off x="5131625" y="1005128"/>
              <a:ext cx="7178252" cy="4466590"/>
              <a:chOff x="5092330" y="1176973"/>
              <a:chExt cx="7178252" cy="4466590"/>
            </a:xfrm>
          </p:grpSpPr>
          <p:pic>
            <p:nvPicPr>
              <p:cNvPr id="14" name="Picture 24">
                <a:extLst>
                  <a:ext uri="{FF2B5EF4-FFF2-40B4-BE49-F238E27FC236}">
                    <a16:creationId xmlns:a16="http://schemas.microsoft.com/office/drawing/2014/main" id="{9A9DA43E-8DE7-43E3-A4E2-71DD2E7D3E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92330" y="1176973"/>
                <a:ext cx="7178252" cy="4466590"/>
              </a:xfrm>
              <a:prstGeom prst="rect">
                <a:avLst/>
              </a:prstGeom>
            </p:spPr>
          </p:pic>
          <p:pic>
            <p:nvPicPr>
              <p:cNvPr id="15" name="内容占位符 4">
                <a:extLst>
                  <a:ext uri="{FF2B5EF4-FFF2-40B4-BE49-F238E27FC236}">
                    <a16:creationId xmlns:a16="http://schemas.microsoft.com/office/drawing/2014/main" id="{E5E36956-6D27-458D-9A2B-8215924F57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24639" y="1428987"/>
                <a:ext cx="5313634" cy="3529341"/>
              </a:xfrm>
              <a:prstGeom prst="rect">
                <a:avLst/>
              </a:prstGeom>
            </p:spPr>
          </p:pic>
        </p:grp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8C4F8352-4B6C-49EB-82A4-2BDB808353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66" b="89949" l="8125" r="90000">
                          <a14:foregroundMark x1="12188" y1="19675" x2="12188" y2="19675"/>
                          <a14:foregroundMark x1="11790" y1="18648" x2="9631" y2="21343"/>
                          <a14:foregroundMark x1="8125" y1="27203" x2="9432" y2="31865"/>
                          <a14:foregroundMark x1="23267" y1="63730" x2="24801" y2="67707"/>
                          <a14:foregroundMark x1="27415" y1="21044" x2="29915" y2="20402"/>
                          <a14:foregroundMark x1="47216" y1="20188" x2="48722" y2="20188"/>
                          <a14:foregroundMark x1="68864" y1="37169" x2="73409" y2="38494"/>
                          <a14:foregroundMark x1="73409" y1="38494" x2="74063" y2="39692"/>
                          <a14:foregroundMark x1="79801" y1="46236" x2="79801" y2="46236"/>
                          <a14:foregroundMark x1="79034" y1="46151" x2="80966" y2="46878"/>
                          <a14:foregroundMark x1="77017" y1="45637" x2="79602" y2="45295"/>
                          <a14:foregroundMark x1="23608" y1="67066" x2="23949" y2="67921"/>
                          <a14:foregroundMark x1="23210" y1="66253" x2="23551" y2="67921"/>
                          <a14:foregroundMark x1="15455" y1="54149" x2="16364" y2="55218"/>
                          <a14:foregroundMark x1="8892" y1="22198" x2="8409" y2="29341"/>
                          <a14:foregroundMark x1="8409" y1="29341" x2="8807" y2="31779"/>
                          <a14:foregroundMark x1="26307" y1="21044" x2="26307" y2="21044"/>
                          <a14:foregroundMark x1="32528" y1="19162" x2="32614" y2="19162"/>
                          <a14:foregroundMark x1="73210" y1="36570" x2="71761" y2="36570"/>
                          <a14:backgroundMark x1="41733" y1="83105" x2="35852" y2="84645"/>
                          <a14:backgroundMark x1="65682" y1="78700" x2="65256" y2="78828"/>
                          <a14:backgroundMark x1="59261" y1="79855" x2="59943" y2="80068"/>
                          <a14:backgroundMark x1="87074" y1="74123" x2="86932" y2="74123"/>
                          <a14:backgroundMark x1="80824" y1="75278" x2="82301" y2="75364"/>
                          <a14:backgroundMark x1="59119" y1="79341" x2="60710" y2="79983"/>
                          <a14:backgroundMark x1="65398" y1="78614" x2="64631" y2="787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17" t="9107" r="7478" b="10529"/>
            <a:stretch/>
          </p:blipFill>
          <p:spPr>
            <a:xfrm>
              <a:off x="4554854" y="614206"/>
              <a:ext cx="7029450" cy="4307681"/>
            </a:xfrm>
            <a:prstGeom prst="rect">
              <a:avLst/>
            </a:prstGeom>
          </p:spPr>
        </p:pic>
      </p:grpSp>
      <p:sp>
        <p:nvSpPr>
          <p:cNvPr id="27" name="减号 26">
            <a:extLst>
              <a:ext uri="{FF2B5EF4-FFF2-40B4-BE49-F238E27FC236}">
                <a16:creationId xmlns:a16="http://schemas.microsoft.com/office/drawing/2014/main" id="{96D7CABD-15B7-41A8-9E8E-642E99B099F2}"/>
              </a:ext>
            </a:extLst>
          </p:cNvPr>
          <p:cNvSpPr/>
          <p:nvPr/>
        </p:nvSpPr>
        <p:spPr>
          <a:xfrm>
            <a:off x="88366" y="2591188"/>
            <a:ext cx="4352619" cy="480625"/>
          </a:xfrm>
          <a:prstGeom prst="mathMinus">
            <a:avLst/>
          </a:prstGeom>
          <a:solidFill>
            <a:srgbClr val="3283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减号 28">
            <a:extLst>
              <a:ext uri="{FF2B5EF4-FFF2-40B4-BE49-F238E27FC236}">
                <a16:creationId xmlns:a16="http://schemas.microsoft.com/office/drawing/2014/main" id="{7F5F69FC-1BA1-4D7F-8546-85559D5038C0}"/>
              </a:ext>
            </a:extLst>
          </p:cNvPr>
          <p:cNvSpPr/>
          <p:nvPr/>
        </p:nvSpPr>
        <p:spPr>
          <a:xfrm rot="5400000">
            <a:off x="10773570" y="342072"/>
            <a:ext cx="1707200" cy="580138"/>
          </a:xfrm>
          <a:prstGeom prst="mathMinus">
            <a:avLst/>
          </a:prstGeom>
          <a:solidFill>
            <a:srgbClr val="3283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减号 30">
            <a:extLst>
              <a:ext uri="{FF2B5EF4-FFF2-40B4-BE49-F238E27FC236}">
                <a16:creationId xmlns:a16="http://schemas.microsoft.com/office/drawing/2014/main" id="{21BFAF3D-B886-4CC2-BCD8-6BE703CA75CD}"/>
              </a:ext>
            </a:extLst>
          </p:cNvPr>
          <p:cNvSpPr/>
          <p:nvPr/>
        </p:nvSpPr>
        <p:spPr>
          <a:xfrm rot="5400000">
            <a:off x="10637559" y="211380"/>
            <a:ext cx="1341045" cy="580138"/>
          </a:xfrm>
          <a:prstGeom prst="mathMinus">
            <a:avLst/>
          </a:prstGeom>
          <a:solidFill>
            <a:srgbClr val="3283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>
            <a:extLst>
              <a:ext uri="{FF2B5EF4-FFF2-40B4-BE49-F238E27FC236}">
                <a16:creationId xmlns:a16="http://schemas.microsoft.com/office/drawing/2014/main" id="{FA085CA6-04AD-4B26-B634-946F12C61AA3}"/>
              </a:ext>
            </a:extLst>
          </p:cNvPr>
          <p:cNvSpPr/>
          <p:nvPr/>
        </p:nvSpPr>
        <p:spPr>
          <a:xfrm>
            <a:off x="3829058" y="5986074"/>
            <a:ext cx="1518760" cy="864788"/>
          </a:xfrm>
          <a:prstGeom prst="triangle">
            <a:avLst/>
          </a:prstGeom>
          <a:solidFill>
            <a:srgbClr val="3283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8A8365B-E748-47B9-9258-78FFCE25C83D}"/>
              </a:ext>
            </a:extLst>
          </p:cNvPr>
          <p:cNvSpPr txBox="1"/>
          <p:nvPr/>
        </p:nvSpPr>
        <p:spPr>
          <a:xfrm>
            <a:off x="579119" y="3172472"/>
            <a:ext cx="38618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0" i="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Get clear definitions and audio pronunciations of words, phrases, and idioms in British and American English from the three most popular Cambridge dictionaries of English with just one search: the Cambridge Advanced Learner’s Dictionary, the Cambridge Academic Content Dictionary, and the Cambridge Business English Dictionary.</a:t>
            </a:r>
          </a:p>
        </p:txBody>
      </p:sp>
    </p:spTree>
    <p:extLst>
      <p:ext uri="{BB962C8B-B14F-4D97-AF65-F5344CB8AC3E}">
        <p14:creationId xmlns:p14="http://schemas.microsoft.com/office/powerpoint/2010/main" val="2251038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53</Words>
  <Application>Microsoft Office PowerPoint</Application>
  <PresentationFormat>宽屏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Arial</vt:lpstr>
      <vt:lpstr>Arial Black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Jackie</dc:creator>
  <cp:lastModifiedBy>Li Jackie</cp:lastModifiedBy>
  <cp:revision>5</cp:revision>
  <dcterms:created xsi:type="dcterms:W3CDTF">2020-11-06T00:36:40Z</dcterms:created>
  <dcterms:modified xsi:type="dcterms:W3CDTF">2020-12-29T15:13:30Z</dcterms:modified>
</cp:coreProperties>
</file>

<file path=docProps/thumbnail.jpeg>
</file>